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jpg>
</file>

<file path=ppt/media/image03.png>
</file>

<file path=ppt/media/image04.png>
</file>

<file path=ppt/media/image05.png>
</file>

<file path=ppt/media/image06.png>
</file>

<file path=ppt/media/image07.jp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0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6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labs.arduino.org/STARTER+KIT+-+GET+TO+KNOW+YOUR+TOOLS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labs.arduino.org/STARTER+KIT+-+GET+TO+KNOW+YOUR+TOOL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5.png"/><Relationship Id="rId4" Type="http://schemas.openxmlformats.org/officeDocument/2006/relationships/image" Target="../media/image0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7.jpg"/><Relationship Id="rId4" Type="http://schemas.openxmlformats.org/officeDocument/2006/relationships/image" Target="../media/image04.png"/><Relationship Id="rId5" Type="http://schemas.openxmlformats.org/officeDocument/2006/relationships/hyperlink" Target="http://blog.beens.org/2015/09/photo-repair-which-do-you-like-best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02.jpg"/><Relationship Id="rId5" Type="http://schemas.openxmlformats.org/officeDocument/2006/relationships/image" Target="../media/image00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labs.arduino.org/STARTER+KIT+-+GET+TO+KNOW+YOUR+TOOL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labs.arduino.org/STARTER+KIT+-+GET+TO+KNOW+YOUR+TOOL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685800" y="-174876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5200">
                <a:solidFill>
                  <a:srgbClr val="000000"/>
                </a:solidFill>
              </a:rPr>
              <a:t>Welcome!</a:t>
            </a:r>
          </a:p>
        </p:txBody>
      </p:sp>
      <p:pic>
        <p:nvPicPr>
          <p:cNvPr descr="BeensMovemberByKyraHearn.png" id="55" name="Shape 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8887" y="2303300"/>
            <a:ext cx="1968224" cy="196822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Shape 56"/>
          <p:cNvSpPr txBox="1"/>
          <p:nvPr/>
        </p:nvSpPr>
        <p:spPr>
          <a:xfrm>
            <a:off x="800550" y="1321750"/>
            <a:ext cx="7404900" cy="543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/>
              <a:t>Please log in...</a:t>
            </a:r>
          </a:p>
        </p:txBody>
      </p:sp>
      <p:sp>
        <p:nvSpPr>
          <p:cNvPr id="57" name="Shape 57"/>
          <p:cNvSpPr txBox="1"/>
          <p:nvPr/>
        </p:nvSpPr>
        <p:spPr>
          <a:xfrm>
            <a:off x="869550" y="4371600"/>
            <a:ext cx="7404900" cy="543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/>
              <a:t>I’m Mr Beens </a:t>
            </a:r>
            <a:r>
              <a:rPr i="1" lang="en" sz="2400"/>
              <a:t>(Google “Mr Beens’ Class”)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0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Connect Your Arduino...</a:t>
            </a:r>
          </a:p>
        </p:txBody>
      </p:sp>
      <p:grpSp>
        <p:nvGrpSpPr>
          <p:cNvPr id="124" name="Shape 124"/>
          <p:cNvGrpSpPr/>
          <p:nvPr/>
        </p:nvGrpSpPr>
        <p:grpSpPr>
          <a:xfrm>
            <a:off x="275049" y="786049"/>
            <a:ext cx="8593901" cy="4144975"/>
            <a:chOff x="238399" y="795374"/>
            <a:chExt cx="8593901" cy="4144975"/>
          </a:xfrm>
        </p:grpSpPr>
        <p:pic>
          <p:nvPicPr>
            <p:cNvPr id="125" name="Shape 1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38399" y="795374"/>
              <a:ext cx="5408574" cy="304084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Shape 1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398250" y="2447425"/>
              <a:ext cx="4434051" cy="24929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311700" y="0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Before Uploading...</a:t>
            </a:r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7687" y="866700"/>
            <a:ext cx="3799150" cy="402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8037" y="866700"/>
            <a:ext cx="3158275" cy="378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Upload!</a:t>
            </a:r>
          </a:p>
        </p:txBody>
      </p:sp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1225" y="2043112"/>
            <a:ext cx="4781550" cy="105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“Blink” (step 2)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void setup() {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30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pinMode(13, OUTPUT);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void loop() {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30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digitalWrite(13, HIGH);</a:t>
            </a: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</p:txBody>
      </p:sp>
      <p:sp>
        <p:nvSpPr>
          <p:cNvPr id="146" name="Shape 146"/>
          <p:cNvSpPr txBox="1"/>
          <p:nvPr/>
        </p:nvSpPr>
        <p:spPr>
          <a:xfrm>
            <a:off x="11800" y="4837475"/>
            <a:ext cx="9144000" cy="3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/>
              <a:t>Credit(s): </a:t>
            </a:r>
            <a:r>
              <a:rPr lang="en" sz="800" u="sng">
                <a:solidFill>
                  <a:schemeClr val="hlink"/>
                </a:solidFill>
                <a:hlinkClick r:id="rId3"/>
              </a:rPr>
              <a:t>http://labs.arduino.org/STARTER+KIT+-+GET+TO+KNOW+YOUR+TOOLS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311700" y="0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Did it Work?!!</a:t>
            </a: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2825" y="916202"/>
            <a:ext cx="6878349" cy="386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“Blink” (step 3)</a:t>
            </a:r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void setup() {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pinMode(13, OUTPUT);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void loop() {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digitalWrite(13, HIGH);  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" sz="130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delay(1000);             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digitalWrite(13, LOW);   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delay(1000); </a:t>
            </a: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59" name="Shape 159"/>
          <p:cNvSpPr txBox="1"/>
          <p:nvPr/>
        </p:nvSpPr>
        <p:spPr>
          <a:xfrm>
            <a:off x="11800" y="4837475"/>
            <a:ext cx="9144000" cy="3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/>
              <a:t>Credit(s): </a:t>
            </a:r>
            <a:r>
              <a:rPr lang="en" sz="800" u="sng">
                <a:solidFill>
                  <a:schemeClr val="hlink"/>
                </a:solidFill>
                <a:hlinkClick r:id="rId3"/>
              </a:rPr>
              <a:t>http://labs.arduino.org/STARTER+KIT+-+GET+TO+KNOW+YOUR+TOOLS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7511" y="202237"/>
            <a:ext cx="3648975" cy="473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7471" y="0"/>
            <a:ext cx="700905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39285"/>
              <a:buFont typeface="Arial"/>
              <a:buNone/>
            </a:pPr>
            <a:r>
              <a:rPr lang="en"/>
              <a:t>Areas within BDSS Technology</a:t>
            </a:r>
          </a:p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456325" y="1265825"/>
            <a:ext cx="3636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Auto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>
                <a:highlight>
                  <a:srgbClr val="FFF2CC"/>
                </a:highlight>
              </a:rPr>
              <a:t>Communications Technology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>
                <a:highlight>
                  <a:srgbClr val="FFF2CC"/>
                </a:highlight>
              </a:rPr>
              <a:t>Computer Technology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>
                <a:highlight>
                  <a:srgbClr val="FFF2CC"/>
                </a:highlight>
              </a:rPr>
              <a:t>Computer Science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Construction</a:t>
            </a:r>
          </a:p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4559600" y="1265825"/>
            <a:ext cx="3636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Electricity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Hairstyling &amp; Aesthetics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Horticulture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Hospitality (Foods)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Welding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Subjects taught by Mr Beens</a:t>
            </a:r>
          </a:p>
        </p:txBody>
      </p:sp>
      <p:sp>
        <p:nvSpPr>
          <p:cNvPr id="70" name="Shape 70"/>
          <p:cNvSpPr txBox="1"/>
          <p:nvPr>
            <p:ph idx="4294967295" type="body"/>
          </p:nvPr>
        </p:nvSpPr>
        <p:spPr>
          <a:xfrm>
            <a:off x="387900" y="1489824"/>
            <a:ext cx="8368200" cy="30788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Font typeface="Arial"/>
              <a:buChar char="●"/>
            </a:pPr>
            <a:r>
              <a:rPr lang="en"/>
              <a:t>Communications Technology TGJ (10-12)</a:t>
            </a:r>
          </a:p>
          <a:p>
            <a:pPr indent="-228600" lvl="1" marL="914400" rtl="0">
              <a:spcBef>
                <a:spcPts val="0"/>
              </a:spcBef>
              <a:buFont typeface="Courier New"/>
              <a:buChar char="o"/>
            </a:pPr>
            <a:r>
              <a:rPr lang="en"/>
              <a:t>Photoshop, Photography, Graphic Arts, Videography</a:t>
            </a:r>
          </a:p>
          <a:p>
            <a:pPr indent="-228600" lvl="0" marL="457200" rtl="0">
              <a:spcBef>
                <a:spcPts val="0"/>
              </a:spcBef>
              <a:buFont typeface="Arial"/>
              <a:buChar char="●"/>
            </a:pPr>
            <a:r>
              <a:rPr lang="en"/>
              <a:t>Computer Science ICS (11-12)</a:t>
            </a:r>
          </a:p>
          <a:p>
            <a:pPr indent="-228600" lvl="1" marL="914400" rtl="0">
              <a:spcBef>
                <a:spcPts val="0"/>
              </a:spcBef>
              <a:buFont typeface="Courier New"/>
              <a:buChar char="o"/>
            </a:pPr>
            <a:r>
              <a:rPr lang="en"/>
              <a:t>Coding!</a:t>
            </a:r>
          </a:p>
          <a:p>
            <a:pPr indent="-228600" lvl="0" marL="457200" rtl="0">
              <a:spcBef>
                <a:spcPts val="0"/>
              </a:spcBef>
              <a:buFont typeface="Arial"/>
              <a:buChar char="●"/>
            </a:pPr>
            <a:r>
              <a:rPr lang="en"/>
              <a:t>Computer Technology TEJ (10-12)</a:t>
            </a:r>
          </a:p>
          <a:p>
            <a:pPr indent="-228600" lvl="1" marL="914400" rtl="0">
              <a:spcBef>
                <a:spcPts val="0"/>
              </a:spcBef>
              <a:buFont typeface="Courier New"/>
              <a:buChar char="o"/>
            </a:pPr>
            <a:r>
              <a:rPr lang="en"/>
              <a:t>Computer Hardware, Computer Networking, Computer Repair, Electronics, Computer Interfacing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idx="1" type="body"/>
          </p:nvPr>
        </p:nvSpPr>
        <p:spPr>
          <a:xfrm>
            <a:off x="1572600" y="4538468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Comm Tech (TGJ) - Photoshop - Remove Tree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(before and after)</a:t>
            </a:r>
          </a:p>
        </p:txBody>
      </p:sp>
      <p:grpSp>
        <p:nvGrpSpPr>
          <p:cNvPr id="76" name="Shape 76"/>
          <p:cNvGrpSpPr/>
          <p:nvPr/>
        </p:nvGrpSpPr>
        <p:grpSpPr>
          <a:xfrm>
            <a:off x="684287" y="547854"/>
            <a:ext cx="7775414" cy="2844759"/>
            <a:chOff x="678431" y="-307191"/>
            <a:chExt cx="8953724" cy="2955901"/>
          </a:xfrm>
        </p:grpSpPr>
        <p:pic>
          <p:nvPicPr>
            <p:cNvPr id="77" name="Shape 7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25231" y="-307191"/>
              <a:ext cx="4406924" cy="2955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Shape 7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78431" y="-307191"/>
              <a:ext cx="4406924" cy="29471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idx="1" type="body"/>
          </p:nvPr>
        </p:nvSpPr>
        <p:spPr>
          <a:xfrm>
            <a:off x="1572600" y="4538468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Comm Tech (TGJ) - Photoshop - Repair Portrait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/>
              <a:t>(before and after)</a:t>
            </a:r>
          </a:p>
        </p:txBody>
      </p:sp>
      <p:grpSp>
        <p:nvGrpSpPr>
          <p:cNvPr id="84" name="Shape 84"/>
          <p:cNvGrpSpPr/>
          <p:nvPr/>
        </p:nvGrpSpPr>
        <p:grpSpPr>
          <a:xfrm>
            <a:off x="1273626" y="270950"/>
            <a:ext cx="6596749" cy="3838924"/>
            <a:chOff x="1292722" y="369667"/>
            <a:chExt cx="8795666" cy="5118566"/>
          </a:xfrm>
        </p:grpSpPr>
        <p:pic>
          <p:nvPicPr>
            <p:cNvPr id="85" name="Shape 8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850630" y="369667"/>
              <a:ext cx="4237757" cy="51185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Shape 8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92722" y="369667"/>
              <a:ext cx="4237757" cy="511856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7" name="Shape 87"/>
          <p:cNvSpPr txBox="1"/>
          <p:nvPr/>
        </p:nvSpPr>
        <p:spPr>
          <a:xfrm>
            <a:off x="627900" y="4186083"/>
            <a:ext cx="7888200" cy="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See also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http://blog.beens.org/2015/09/photo-repair-which-do-you-like-best.html</a:t>
            </a:r>
            <a:r>
              <a:rPr lang="en"/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idx="1" type="body"/>
          </p:nvPr>
        </p:nvSpPr>
        <p:spPr>
          <a:xfrm>
            <a:off x="1572600" y="4538468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Comm Tech (TGJ) - Graphic Arts - Media Trace</a:t>
            </a:r>
          </a:p>
        </p:txBody>
      </p:sp>
      <p:grpSp>
        <p:nvGrpSpPr>
          <p:cNvPr id="93" name="Shape 93"/>
          <p:cNvGrpSpPr/>
          <p:nvPr/>
        </p:nvGrpSpPr>
        <p:grpSpPr>
          <a:xfrm>
            <a:off x="992980" y="591375"/>
            <a:ext cx="7158039" cy="1693063"/>
            <a:chOff x="390300" y="483701"/>
            <a:chExt cx="7158039" cy="2257417"/>
          </a:xfrm>
        </p:grpSpPr>
        <p:pic>
          <p:nvPicPr>
            <p:cNvPr id="94" name="Shape 9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0300" y="483707"/>
              <a:ext cx="2855125" cy="22574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5" name="Shape 9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99618" y="483701"/>
              <a:ext cx="3848720" cy="225741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6" name="Shape 96"/>
          <p:cNvGrpSpPr/>
          <p:nvPr/>
        </p:nvGrpSpPr>
        <p:grpSpPr>
          <a:xfrm>
            <a:off x="595275" y="2393633"/>
            <a:ext cx="7953448" cy="1650104"/>
            <a:chOff x="390300" y="2886711"/>
            <a:chExt cx="7953448" cy="2200139"/>
          </a:xfrm>
        </p:grpSpPr>
        <p:pic>
          <p:nvPicPr>
            <p:cNvPr id="97" name="Shape 9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90300" y="2886711"/>
              <a:ext cx="2352504" cy="22001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8" name="Shape 9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3087088" y="2886717"/>
              <a:ext cx="3071964" cy="220013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9" name="Shape 99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503335" y="2886716"/>
              <a:ext cx="1840413" cy="220013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Our First Arduino Program!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“Blink”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/>
              <a:t>This program turns on an LED on for one second, then off for one second, repeatedly.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Most Arduinos have an on-board LED you can control. On the Uno and Leonardo, it is attached to digital pin 13. </a:t>
            </a:r>
          </a:p>
        </p:txBody>
      </p:sp>
      <p:sp>
        <p:nvSpPr>
          <p:cNvPr id="111" name="Shape 111"/>
          <p:cNvSpPr txBox="1"/>
          <p:nvPr/>
        </p:nvSpPr>
        <p:spPr>
          <a:xfrm>
            <a:off x="11800" y="4837475"/>
            <a:ext cx="9144000" cy="3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/>
              <a:t>Credit(s): </a:t>
            </a:r>
            <a:r>
              <a:rPr lang="en" sz="800" u="sng">
                <a:solidFill>
                  <a:schemeClr val="hlink"/>
                </a:solidFill>
                <a:hlinkClick r:id="rId3"/>
              </a:rPr>
              <a:t>http://labs.arduino.org/STARTER+KIT+-+GET+TO+KNOW+YOUR+TOOLS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“Blink” (step 1)</a:t>
            </a:r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void setup() {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void loop() {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}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118" name="Shape 118"/>
          <p:cNvSpPr txBox="1"/>
          <p:nvPr/>
        </p:nvSpPr>
        <p:spPr>
          <a:xfrm>
            <a:off x="11800" y="4837475"/>
            <a:ext cx="9144000" cy="3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/>
              <a:t>Credit(s): </a:t>
            </a:r>
            <a:r>
              <a:rPr lang="en" sz="800" u="sng">
                <a:solidFill>
                  <a:schemeClr val="hlink"/>
                </a:solidFill>
                <a:hlinkClick r:id="rId3"/>
              </a:rPr>
              <a:t>http://labs.arduino.org/STARTER+KIT+-+GET+TO+KNOW+YOUR+TOOLS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